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495" r:id="rId2"/>
    <p:sldId id="489" r:id="rId3"/>
    <p:sldId id="490" r:id="rId4"/>
    <p:sldId id="491" r:id="rId5"/>
    <p:sldId id="49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10995662-D96E-4084-8F26-F49D1FC449E8}"/>
    <pc:docChg chg="custSel addSld delSld modSld">
      <pc:chgData name="Md. Masudur Rahman" userId="7b31cda9e9d283c8" providerId="LiveId" clId="{10995662-D96E-4084-8F26-F49D1FC449E8}" dt="2025-01-29T16:35:15.224" v="31" actId="47"/>
      <pc:docMkLst>
        <pc:docMk/>
      </pc:docMkLst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437873543" sldId="258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437873543" sldId="258"/>
            <ac:spMk id="2" creationId="{B19FC5FB-52F7-A1F1-C357-D7634D54A220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437873543" sldId="258"/>
            <ac:spMk id="3" creationId="{BC9A17B5-B107-0BAF-9EE5-FEDE826FA39C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3555651237" sldId="259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3555651237" sldId="259"/>
            <ac:spMk id="2" creationId="{EE701AD0-E25F-9350-BF0F-34754BA1BD7F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3555651237" sldId="259"/>
            <ac:spMk id="3" creationId="{2D618B6F-6BD9-2110-6801-740663DEF46D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1900788107" sldId="260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900788107" sldId="260"/>
            <ac:spMk id="2" creationId="{3E141FFA-3914-39E5-8E1E-8E37662284AD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900788107" sldId="260"/>
            <ac:spMk id="3" creationId="{63185DAA-151F-97DE-36D8-0E3BA92E8C74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851322568" sldId="261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851322568" sldId="261"/>
            <ac:spMk id="2" creationId="{289666E6-89AE-A589-98DF-76B3139DE74D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851322568" sldId="261"/>
            <ac:spMk id="3" creationId="{1EA2BFAE-3A0E-6043-ED4B-D43B6C522A68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1854904487" sldId="262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854904487" sldId="262"/>
            <ac:spMk id="2" creationId="{23C0E5DB-C2F5-DD3B-D18E-F827B00456FC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854904487" sldId="262"/>
            <ac:spMk id="3" creationId="{2318CDDA-EEA7-414F-7512-D80108AE4FC6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491679629" sldId="263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491679629" sldId="263"/>
            <ac:spMk id="2" creationId="{207E59E8-6574-CE3D-FF4D-B7F8E02912B8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491679629" sldId="263"/>
            <ac:spMk id="3" creationId="{2029741A-60B1-4019-82CB-F62C08D66F21}"/>
          </ac:spMkLst>
        </pc:spChg>
      </pc:sldChg>
      <pc:sldChg chg="modSp del">
        <pc:chgData name="Md. Masudur Rahman" userId="7b31cda9e9d283c8" providerId="LiveId" clId="{10995662-D96E-4084-8F26-F49D1FC449E8}" dt="2025-01-29T16:35:15.224" v="31" actId="47"/>
        <pc:sldMkLst>
          <pc:docMk/>
          <pc:sldMk cId="1881768135" sldId="264"/>
        </pc:sldMkLst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881768135" sldId="264"/>
            <ac:spMk id="2" creationId="{08E15E5D-2DAE-44F0-9D40-5D639AF2AAA7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1881768135" sldId="264"/>
            <ac:spMk id="3" creationId="{4E5D3497-99CB-F90F-2377-C99C6A9D63C2}"/>
          </ac:spMkLst>
        </pc:spChg>
      </pc:sldChg>
      <pc:sldChg chg="modSp mod">
        <pc:chgData name="Md. Masudur Rahman" userId="7b31cda9e9d283c8" providerId="LiveId" clId="{10995662-D96E-4084-8F26-F49D1FC449E8}" dt="2025-01-29T16:33:54.584" v="20" actId="1076"/>
        <pc:sldMkLst>
          <pc:docMk/>
          <pc:sldMk cId="0" sldId="489"/>
        </pc:sldMkLst>
        <pc:spChg chg="mod">
          <ac:chgData name="Md. Masudur Rahman" userId="7b31cda9e9d283c8" providerId="LiveId" clId="{10995662-D96E-4084-8F26-F49D1FC449E8}" dt="2025-01-29T16:33:48.921" v="18" actId="1076"/>
          <ac:spMkLst>
            <pc:docMk/>
            <pc:sldMk cId="0" sldId="489"/>
            <ac:spMk id="5122" creationId="{C6160473-AC9F-B6AF-988F-77C4831DE7C8}"/>
          </ac:spMkLst>
        </pc:spChg>
        <pc:spChg chg="mod">
          <ac:chgData name="Md. Masudur Rahman" userId="7b31cda9e9d283c8" providerId="LiveId" clId="{10995662-D96E-4084-8F26-F49D1FC449E8}" dt="2025-01-29T16:33:54.584" v="20" actId="1076"/>
          <ac:spMkLst>
            <pc:docMk/>
            <pc:sldMk cId="0" sldId="489"/>
            <ac:spMk id="5165" creationId="{81161905-E53F-2BA4-6645-F487AF7C923E}"/>
          </ac:spMkLst>
        </pc:spChg>
        <pc:graphicFrameChg chg="mod">
          <ac:chgData name="Md. Masudur Rahman" userId="7b31cda9e9d283c8" providerId="LiveId" clId="{10995662-D96E-4084-8F26-F49D1FC449E8}" dt="2025-01-29T16:33:51.296" v="19" actId="1076"/>
          <ac:graphicFrameMkLst>
            <pc:docMk/>
            <pc:sldMk cId="0" sldId="489"/>
            <ac:graphicFrameMk id="18" creationId="{BD15D8F9-EF38-73BE-1374-F7CA8B80FD3B}"/>
          </ac:graphicFrameMkLst>
        </pc:graphicFrameChg>
      </pc:sldChg>
      <pc:sldChg chg="modSp mod">
        <pc:chgData name="Md. Masudur Rahman" userId="7b31cda9e9d283c8" providerId="LiveId" clId="{10995662-D96E-4084-8F26-F49D1FC449E8}" dt="2025-01-29T16:34:20.128" v="29" actId="1076"/>
        <pc:sldMkLst>
          <pc:docMk/>
          <pc:sldMk cId="0" sldId="491"/>
        </pc:sldMkLst>
        <pc:spChg chg="mod">
          <ac:chgData name="Md. Masudur Rahman" userId="7b31cda9e9d283c8" providerId="LiveId" clId="{10995662-D96E-4084-8F26-F49D1FC449E8}" dt="2025-01-29T16:34:07.953" v="25" actId="1076"/>
          <ac:spMkLst>
            <pc:docMk/>
            <pc:sldMk cId="0" sldId="491"/>
            <ac:spMk id="7" creationId="{A12FADA8-4850-93DE-89AC-30B86BB7B03C}"/>
          </ac:spMkLst>
        </pc:spChg>
        <pc:spChg chg="mod">
          <ac:chgData name="Md. Masudur Rahman" userId="7b31cda9e9d283c8" providerId="LiveId" clId="{10995662-D96E-4084-8F26-F49D1FC449E8}" dt="2025-01-29T16:34:17.664" v="28" actId="1076"/>
          <ac:spMkLst>
            <pc:docMk/>
            <pc:sldMk cId="0" sldId="491"/>
            <ac:spMk id="9" creationId="{67347C9A-7F3F-4428-6D05-3F8BE53C36CC}"/>
          </ac:spMkLst>
        </pc:spChg>
        <pc:spChg chg="mod">
          <ac:chgData name="Md. Masudur Rahman" userId="7b31cda9e9d283c8" providerId="LiveId" clId="{10995662-D96E-4084-8F26-F49D1FC449E8}" dt="2025-01-29T16:34:01.183" v="22" actId="1076"/>
          <ac:spMkLst>
            <pc:docMk/>
            <pc:sldMk cId="0" sldId="491"/>
            <ac:spMk id="7170" creationId="{CFF52EFA-234C-83A3-8F67-6DA0EF5005EA}"/>
          </ac:spMkLst>
        </pc:spChg>
        <pc:graphicFrameChg chg="mod">
          <ac:chgData name="Md. Masudur Rahman" userId="7b31cda9e9d283c8" providerId="LiveId" clId="{10995662-D96E-4084-8F26-F49D1FC449E8}" dt="2025-01-29T16:34:11.008" v="26" actId="1076"/>
          <ac:graphicFrameMkLst>
            <pc:docMk/>
            <pc:sldMk cId="0" sldId="491"/>
            <ac:graphicFrameMk id="4" creationId="{263066FA-7BF5-36A3-A8AD-D10B53D936F2}"/>
          </ac:graphicFrameMkLst>
        </pc:graphicFrameChg>
        <pc:graphicFrameChg chg="mod">
          <ac:chgData name="Md. Masudur Rahman" userId="7b31cda9e9d283c8" providerId="LiveId" clId="{10995662-D96E-4084-8F26-F49D1FC449E8}" dt="2025-01-29T16:34:20.128" v="29" actId="1076"/>
          <ac:graphicFrameMkLst>
            <pc:docMk/>
            <pc:sldMk cId="0" sldId="491"/>
            <ac:graphicFrameMk id="5" creationId="{9F348A60-4B9F-6BC4-B215-585CD29509F7}"/>
          </ac:graphicFrameMkLst>
        </pc:graphicFrameChg>
      </pc:sldChg>
      <pc:sldChg chg="modSp mod">
        <pc:chgData name="Md. Masudur Rahman" userId="7b31cda9e9d283c8" providerId="LiveId" clId="{10995662-D96E-4084-8F26-F49D1FC449E8}" dt="2025-01-29T16:34:52.186" v="30" actId="122"/>
        <pc:sldMkLst>
          <pc:docMk/>
          <pc:sldMk cId="3263894391" sldId="494"/>
        </pc:sldMkLst>
        <pc:spChg chg="mod">
          <ac:chgData name="Md. Masudur Rahman" userId="7b31cda9e9d283c8" providerId="LiveId" clId="{10995662-D96E-4084-8F26-F49D1FC449E8}" dt="2025-01-29T16:34:52.186" v="30" actId="122"/>
          <ac:spMkLst>
            <pc:docMk/>
            <pc:sldMk cId="3263894391" sldId="494"/>
            <ac:spMk id="8286" creationId="{5FBD6E13-85DD-2C34-2ED7-90F00DEC21CD}"/>
          </ac:spMkLst>
        </pc:spChg>
      </pc:sldChg>
      <pc:sldChg chg="modSp new mod setBg">
        <pc:chgData name="Md. Masudur Rahman" userId="7b31cda9e9d283c8" providerId="LiveId" clId="{10995662-D96E-4084-8F26-F49D1FC449E8}" dt="2025-01-29T16:33:34.192" v="15" actId="208"/>
        <pc:sldMkLst>
          <pc:docMk/>
          <pc:sldMk cId="77037422" sldId="495"/>
        </pc:sldMkLst>
        <pc:spChg chg="mod">
          <ac:chgData name="Md. Masudur Rahman" userId="7b31cda9e9d283c8" providerId="LiveId" clId="{10995662-D96E-4084-8F26-F49D1FC449E8}" dt="2025-01-29T16:33:34.192" v="15" actId="208"/>
          <ac:spMkLst>
            <pc:docMk/>
            <pc:sldMk cId="77037422" sldId="495"/>
            <ac:spMk id="2" creationId="{248CD3A7-42ED-FE9A-26E5-62F2FC496867}"/>
          </ac:spMkLst>
        </pc:spChg>
        <pc:spChg chg="mod">
          <ac:chgData name="Md. Masudur Rahman" userId="7b31cda9e9d283c8" providerId="LiveId" clId="{10995662-D96E-4084-8F26-F49D1FC449E8}" dt="2025-01-29T16:32:44.986" v="2"/>
          <ac:spMkLst>
            <pc:docMk/>
            <pc:sldMk cId="77037422" sldId="495"/>
            <ac:spMk id="3" creationId="{F67E39AC-7460-424B-0567-53AE98F9CB96}"/>
          </ac:spMkLst>
        </pc:spChg>
      </pc:sldChg>
      <pc:sldMasterChg chg="delSldLayout">
        <pc:chgData name="Md. Masudur Rahman" userId="7b31cda9e9d283c8" providerId="LiveId" clId="{10995662-D96E-4084-8F26-F49D1FC449E8}" dt="2025-01-29T16:35:15.224" v="31" actId="47"/>
        <pc:sldMasterMkLst>
          <pc:docMk/>
          <pc:sldMasterMk cId="854458052" sldId="2147483661"/>
        </pc:sldMasterMkLst>
        <pc:sldLayoutChg chg="del">
          <pc:chgData name="Md. Masudur Rahman" userId="7b31cda9e9d283c8" providerId="LiveId" clId="{10995662-D96E-4084-8F26-F49D1FC449E8}" dt="2025-01-29T16:35:15.224" v="31" actId="47"/>
          <pc:sldLayoutMkLst>
            <pc:docMk/>
            <pc:sldMasterMk cId="854458052" sldId="2147483661"/>
            <pc:sldLayoutMk cId="2928428316" sldId="214748367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9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9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44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1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2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5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7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3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3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1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5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231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94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1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12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60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9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1C786-3DB3-43E2-A241-AC18519EB3EF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750C7-2A26-4127-9436-159EA5D0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58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CD3A7-42ED-FE9A-26E5-62F2FC496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2293" y="1041400"/>
            <a:ext cx="8979835" cy="2387600"/>
          </a:xfrm>
        </p:spPr>
        <p:txBody>
          <a:bodyPr>
            <a:normAutofit/>
          </a:bodyPr>
          <a:lstStyle/>
          <a:p>
            <a:r>
              <a:rPr lang="en-US" sz="6000" b="1" cap="none" dirty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Humanoid Robot Project Establishment (Level-3)</a:t>
            </a:r>
            <a:endParaRPr lang="en-US" b="1" cap="none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E39AC-7460-424B-0567-53AE98F9CB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1" y="224049"/>
            <a:ext cx="9905998" cy="1478570"/>
          </a:xfrm>
        </p:spPr>
        <p:txBody>
          <a:bodyPr/>
          <a:lstStyle/>
          <a:p>
            <a:pPr algn="ctr"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Humanoid Robot Project Establishment (Level-3)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461257"/>
              </p:ext>
            </p:extLst>
          </p:nvPr>
        </p:nvGraphicFramePr>
        <p:xfrm>
          <a:off x="2374900" y="1759305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544256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2BA8CC-542D-27F9-1A7D-910D476AA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56594"/>
              </p:ext>
            </p:extLst>
          </p:nvPr>
        </p:nvGraphicFramePr>
        <p:xfrm>
          <a:off x="2514600" y="3134497"/>
          <a:ext cx="7162800" cy="2984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0989">
                  <a:extLst>
                    <a:ext uri="{9D8B030D-6E8A-4147-A177-3AD203B41FA5}">
                      <a16:colId xmlns:a16="http://schemas.microsoft.com/office/drawing/2014/main" val="4090126048"/>
                    </a:ext>
                  </a:extLst>
                </a:gridCol>
                <a:gridCol w="6361811">
                  <a:extLst>
                    <a:ext uri="{9D8B030D-6E8A-4147-A177-3AD203B41FA5}">
                      <a16:colId xmlns:a16="http://schemas.microsoft.com/office/drawing/2014/main" val="806631663"/>
                    </a:ext>
                  </a:extLst>
                </a:gridCol>
              </a:tblGrid>
              <a:tr h="2718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03322049"/>
                  </a:ext>
                </a:extLst>
              </a:tr>
              <a:tr h="542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Optimize humanoid robot designs for enhanced performance and reliability.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36533949"/>
                  </a:ext>
                </a:extLst>
              </a:tr>
              <a:tr h="2718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IoT and AI-driven features into humanoid systems.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2310409"/>
                  </a:ext>
                </a:extLst>
              </a:tr>
              <a:tr h="2718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and implement vision systems for humanoid robots.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15181960"/>
                  </a:ext>
                </a:extLst>
              </a:tr>
              <a:tr h="542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Plan, prototype, and test humanoid robots tailored to real-world scenarios.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0657666"/>
                  </a:ext>
                </a:extLst>
              </a:tr>
              <a:tr h="542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Execute full-scale humanoid projects, focusing on implementation and refinement.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9522038"/>
                  </a:ext>
                </a:extLst>
              </a:tr>
              <a:tr h="542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 humanoid robots in practical environments and create detailed project documentation.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062253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679892"/>
            <a:ext cx="106785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"Advanced Robotics: Design, AI, and Applications" by Kevin Warwick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"Machine Vision: Theory, Algorithms, and Practicalities" by E. R. Davies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"AI for Robotics: Programming Intelligent Machines" by Francis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"IoT Applications and Integration for Robotics" by Rajesh Singh and Anita Gehlot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FFE962-5E77-A13E-0C48-86DD0A19E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005323"/>
              </p:ext>
            </p:extLst>
          </p:nvPr>
        </p:nvGraphicFramePr>
        <p:xfrm>
          <a:off x="2027065" y="1421747"/>
          <a:ext cx="8137870" cy="3356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1835">
                  <a:extLst>
                    <a:ext uri="{9D8B030D-6E8A-4147-A177-3AD203B41FA5}">
                      <a16:colId xmlns:a16="http://schemas.microsoft.com/office/drawing/2014/main" val="477497024"/>
                    </a:ext>
                  </a:extLst>
                </a:gridCol>
                <a:gridCol w="5961399">
                  <a:extLst>
                    <a:ext uri="{9D8B030D-6E8A-4147-A177-3AD203B41FA5}">
                      <a16:colId xmlns:a16="http://schemas.microsoft.com/office/drawing/2014/main" val="328016156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1996923047"/>
                    </a:ext>
                  </a:extLst>
                </a:gridCol>
                <a:gridCol w="961861">
                  <a:extLst>
                    <a:ext uri="{9D8B030D-6E8A-4147-A177-3AD203B41FA5}">
                      <a16:colId xmlns:a16="http://schemas.microsoft.com/office/drawing/2014/main" val="547876448"/>
                    </a:ext>
                  </a:extLst>
                </a:gridCol>
              </a:tblGrid>
              <a:tr h="186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42808554"/>
                  </a:ext>
                </a:extLst>
              </a:tr>
              <a:tr h="3624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Optimizing humanoid robot designs for enhanced performance and reliability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40796592"/>
                  </a:ext>
                </a:extLst>
              </a:tr>
              <a:tr h="3624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Integrating IoT and AI-driven features into humanoid systems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2932896"/>
                  </a:ext>
                </a:extLst>
              </a:tr>
              <a:tr h="3624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 and implementing vision systems for humanoid robots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145943"/>
                  </a:ext>
                </a:extLst>
              </a:tr>
              <a:tr h="3624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Planning, prototyping, and testing humanoid robots for real-world scenarios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70264535"/>
                  </a:ext>
                </a:extLst>
              </a:tr>
              <a:tr h="3624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Executing full-scale humanoid projects, focusing on implementation and refinement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18296432"/>
                  </a:ext>
                </a:extLst>
              </a:tr>
              <a:tr h="5381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Deploying humanoid robots in practical environments and creating detailed project documentation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477902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1414" y="290511"/>
            <a:ext cx="9905998" cy="1478570"/>
          </a:xfrm>
        </p:spPr>
        <p:txBody>
          <a:bodyPr/>
          <a:lstStyle/>
          <a:p>
            <a:pPr algn="ctr"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983621"/>
              </p:ext>
            </p:extLst>
          </p:nvPr>
        </p:nvGraphicFramePr>
        <p:xfrm>
          <a:off x="2721716" y="1815884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621794"/>
              </p:ext>
            </p:extLst>
          </p:nvPr>
        </p:nvGraphicFramePr>
        <p:xfrm>
          <a:off x="3168650" y="4653150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2663" y="1359506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2093913" y="4138547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A672-D5ED-CCB8-3FB6-115C1DB0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5FBD6E13-85DD-2C34-2ED7-90F00DEC2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6" y="155388"/>
            <a:ext cx="8226425" cy="641350"/>
          </a:xfrm>
        </p:spPr>
        <p:txBody>
          <a:bodyPr>
            <a:normAutofit/>
          </a:bodyPr>
          <a:lstStyle/>
          <a:p>
            <a:pPr algn="ctr"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AF9D43-E310-78B2-FFC9-3C10E60E4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450611"/>
              </p:ext>
            </p:extLst>
          </p:nvPr>
        </p:nvGraphicFramePr>
        <p:xfrm>
          <a:off x="1630398" y="1032719"/>
          <a:ext cx="8931199" cy="5277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7391">
                  <a:extLst>
                    <a:ext uri="{9D8B030D-6E8A-4147-A177-3AD203B41FA5}">
                      <a16:colId xmlns:a16="http://schemas.microsoft.com/office/drawing/2014/main" val="3831051659"/>
                    </a:ext>
                  </a:extLst>
                </a:gridCol>
                <a:gridCol w="2295624">
                  <a:extLst>
                    <a:ext uri="{9D8B030D-6E8A-4147-A177-3AD203B41FA5}">
                      <a16:colId xmlns:a16="http://schemas.microsoft.com/office/drawing/2014/main" val="2003713901"/>
                    </a:ext>
                  </a:extLst>
                </a:gridCol>
                <a:gridCol w="1700212">
                  <a:extLst>
                    <a:ext uri="{9D8B030D-6E8A-4147-A177-3AD203B41FA5}">
                      <a16:colId xmlns:a16="http://schemas.microsoft.com/office/drawing/2014/main" val="773480008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306958026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1272058582"/>
                    </a:ext>
                  </a:extLst>
                </a:gridCol>
                <a:gridCol w="1914525">
                  <a:extLst>
                    <a:ext uri="{9D8B030D-6E8A-4147-A177-3AD203B41FA5}">
                      <a16:colId xmlns:a16="http://schemas.microsoft.com/office/drawing/2014/main" val="627678366"/>
                    </a:ext>
                  </a:extLst>
                </a:gridCol>
                <a:gridCol w="1031834">
                  <a:extLst>
                    <a:ext uri="{9D8B030D-6E8A-4147-A177-3AD203B41FA5}">
                      <a16:colId xmlns:a16="http://schemas.microsoft.com/office/drawing/2014/main" val="2299210030"/>
                    </a:ext>
                  </a:extLst>
                </a:gridCol>
              </a:tblGrid>
              <a:tr h="287621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3308479345"/>
                  </a:ext>
                </a:extLst>
              </a:tr>
              <a:tr h="561004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01-02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Humanoid Design: Skills in advanced humanoid robot design.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Design Workshops, 3D Modeling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Assignments,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679618765"/>
                  </a:ext>
                </a:extLst>
              </a:tr>
              <a:tr h="56100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03-04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and AI Integration: Ability to program AI-enhanced behaviors for humanoids.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 Algorithm Tutorials, IoT Integration Workshops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Programming Tasks, AI Testing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2130387275"/>
                  </a:ext>
                </a:extLst>
              </a:tr>
              <a:tr h="69769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05-06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 and Object Recognition: Skills in integrating vision systems with humanoid robots.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 System Tutorials, Object Detection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 System Testing, Practical Assignments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2367165366"/>
                  </a:ext>
                </a:extLst>
              </a:tr>
              <a:tr h="56100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07-09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Humanoid Project Phase 1: Initial development of large-scale humanoid robots.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Brainstorming, Initial Prototyping, Debugging Sessions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Demonstration, Interim Reports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1177822232"/>
                  </a:ext>
                </a:extLst>
              </a:tr>
              <a:tr h="69769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Humanoid Project Phase 2: Advanced skills in building and testing complete humanoid systems.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Full-scale Development, Iterative Testing, Refinement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System Testing, Functionality Evaluations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4008234213"/>
                  </a:ext>
                </a:extLst>
              </a:tr>
              <a:tr h="561004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 and Documentation: Practical experience and reporting skills.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 Tutorials, Report Writing Sessions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 Review, Comprehensive Documentation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2344854001"/>
                  </a:ext>
                </a:extLst>
              </a:tr>
              <a:tr h="424312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Evaluation of the final humanoid robot project.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Presentation, Demonstration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Presentation, Comprehensive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9" marR="7119" marT="7119" marB="7119" anchor="ctr"/>
                </a:tc>
                <a:extLst>
                  <a:ext uri="{0D108BD9-81ED-4DB2-BD59-A6C34878D82A}">
                    <a16:rowId xmlns:a16="http://schemas.microsoft.com/office/drawing/2014/main" val="3063109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94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8</TotalTime>
  <Words>578</Words>
  <Application>Microsoft Office PowerPoint</Application>
  <PresentationFormat>Widescreen</PresentationFormat>
  <Paragraphs>156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Symbol</vt:lpstr>
      <vt:lpstr>Times New Roman</vt:lpstr>
      <vt:lpstr>Tw Cen MT</vt:lpstr>
      <vt:lpstr>Circuit</vt:lpstr>
      <vt:lpstr>Humanoid Robot Project Establishment (Level-3)</vt:lpstr>
      <vt:lpstr>Humanoid Robot Project Establishment (Level-3)</vt:lpstr>
      <vt:lpstr>Summary of Course Content</vt:lpstr>
      <vt:lpstr>Assessment Pattern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2</cp:revision>
  <dcterms:created xsi:type="dcterms:W3CDTF">2024-12-22T19:15:51Z</dcterms:created>
  <dcterms:modified xsi:type="dcterms:W3CDTF">2025-01-29T16:35:21Z</dcterms:modified>
</cp:coreProperties>
</file>